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5" r:id="rId3"/>
    <p:sldId id="434" r:id="rId4"/>
    <p:sldId id="267" r:id="rId5"/>
    <p:sldId id="4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11"/>
  </p:normalViewPr>
  <p:slideViewPr>
    <p:cSldViewPr snapToGrid="0" snapToObjects="1">
      <p:cViewPr varScale="1">
        <p:scale>
          <a:sx n="58" d="100"/>
          <a:sy n="58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88265-E437-AD46-A87E-5566CB64D16C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1AA2-FF7F-8A40-9676-C8DD15A2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5 slides are about…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fun to look 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some funny things to see or multiple things to see.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we show you these slides b/c we want to use them to demonstrate the idea of metaphors.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one level there is a surface meaning…. We see this… but we also see “this”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 with </a:t>
            </a:r>
            <a:r>
              <a:rPr lang="en-US" dirty="0" err="1"/>
              <a:t>Ā</a:t>
            </a:r>
            <a:r>
              <a:rPr lang="en-US" dirty="0"/>
              <a:t> we will do lots of different games &amp; activities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on the surface they have a one meaning or a funny meaning but there is potential for another meaning.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invite you today to see these games as having multiple meanings.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fun meaning on the surface but then a meaning that we can use to help one another in our mental health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998E-D2E9-AF46-AB10-51899B8C60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998E-D2E9-AF46-AB10-51899B8C60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998E-D2E9-AF46-AB10-51899B8C6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998E-D2E9-AF46-AB10-51899B8C60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8998E-D2E9-AF46-AB10-51899B8C60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3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4558-CA5E-B74C-9E98-7F6279518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B2C37-9497-DF44-8C62-05871B458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B04E1-BCD5-6640-B0B0-F2D836AA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77C5-D5D2-2242-9CFA-C33E6CB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37D90-9098-1E42-BE58-753B33EE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7E77-6A17-E24C-B0D7-BEF5BBB3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584E1-6633-8D4D-A3CC-3CBE90A78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89FA-E327-574B-B107-15248A8A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B91A-26EB-4C43-970D-778A7275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24449-A032-1549-8BE8-123F0A82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D9164-00B6-D24C-8B51-FAAEB42F6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5C06D-6AFD-1142-8015-F76B0C4B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126C-F17D-6F4E-A8CF-7D03E6D3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A269D-1C6A-484C-B5E7-157080BF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0AC8-4C12-684C-A243-25353A98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DAD7-8558-824A-B604-62447663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4048-B4CE-274D-AC94-42BF4F2C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8BB2E-FBEB-FE41-922D-867B6FBC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BD6AC-BE5E-344E-A5CC-0163FE9DA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1EE0-62CA-1A44-B9B0-C48D9FDF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77C4-114E-7043-AADD-E16AED47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B12C-2A9C-B541-ABD3-3F54175E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286CE-C98A-4F4B-A06B-257DE141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25DFA-D383-9B4C-B141-825307A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F5AF-AC46-F449-82E6-1D5C1274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F8F4-76CA-8D46-A427-3407224D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D33E-D4D6-8141-B3EE-01B93D032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BDED5-23EA-DA48-9877-1D5433E0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A6662-2DAC-B942-9C9D-4D92A945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3C104-6E54-344E-AA6D-706D2568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68D0E-558E-A04E-AD3D-3A60F1B0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FD88-F7FB-0743-9701-D8A6991D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952F-EE0F-9D4B-A5A3-1BFFD715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F9342-E110-C149-946A-F2E5C0BF7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C94AA-B6B8-6F4F-9359-BF79268B7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3DD53-DCEB-D046-8871-D8FA34F3F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513E8-7EBA-A34E-8FB2-30C06B8A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84A7F-C2C4-DB4A-8001-A5B2686E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B480-C465-A048-8953-725CF2C6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8DEB-2C18-6849-A6A1-CC1BABCD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DC985-66F8-C949-BCB4-A90C28ED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6954-F964-104E-B3CC-C7C25594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3B72C-1BEB-6649-9D59-1BC5AAFE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2EA7A-7571-A547-8095-32A3367E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78CEF-C933-F643-8079-B60467E2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BD938-427D-6D41-998F-C9645A37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F296-1215-F54E-A5BF-7B066AB1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3FE7-C91A-9B4E-9CD3-E82E9F63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9BE20-1A6B-6F4E-9F15-5882D01A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B2368-FEC3-DC4F-9865-C5D42A6F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D4312-F6EB-1B4C-9BF7-C9420EB0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9DCD1-7C3F-B74E-B0D6-54F58BB1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C106-1872-2A48-A035-5BC3B3A3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86562-704D-3741-B4C5-A07089816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6A347-2AD6-A94A-A730-C3CD31C4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3A56B-F781-0448-A13F-3EC2EFE1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E0C7-F6F3-7E41-BDAD-0AEFC6B6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F159-6014-6C44-999E-F5C698C9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09E34-F16A-BF46-A667-E06D252F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F33CE-2308-B74A-BE3F-DAC9B1DD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4165C-6DA8-9449-B663-7DBA43426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767A-1D81-EC42-BDFF-E0516AC059A7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8760-23A1-AA48-8C85-23DFCF5A0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6D864-C458-784C-BC0D-8ED5F48A2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36D7-2E98-4444-8E1F-FBE86030B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1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39" y="0"/>
            <a:ext cx="7289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82" y="728134"/>
            <a:ext cx="7241385" cy="51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43" y="0"/>
            <a:ext cx="524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</Words>
  <Application>Microsoft Macintosh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Humphreys</dc:creator>
  <cp:lastModifiedBy>Paul Humphreys</cp:lastModifiedBy>
  <cp:revision>1</cp:revision>
  <dcterms:created xsi:type="dcterms:W3CDTF">2020-06-17T18:03:37Z</dcterms:created>
  <dcterms:modified xsi:type="dcterms:W3CDTF">2020-06-17T18:07:32Z</dcterms:modified>
</cp:coreProperties>
</file>